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1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2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7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7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0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0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49D127-83F8-43E2-95E5-A1BCBBAA492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416D7CF-86A2-4C6A-8353-CD1E58D0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2026227"/>
            <a:ext cx="9966960" cy="3138054"/>
          </a:xfrm>
        </p:spPr>
        <p:txBody>
          <a:bodyPr/>
          <a:lstStyle/>
          <a:p>
            <a:r>
              <a:rPr lang="en-US" dirty="0" smtClean="0"/>
              <a:t>A Tale of Two </a:t>
            </a:r>
            <a:r>
              <a:rPr lang="en-US" dirty="0" smtClean="0"/>
              <a:t>Stories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543911"/>
            <a:ext cx="9440034" cy="17547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Brad </a:t>
            </a:r>
            <a:r>
              <a:rPr lang="en-US" dirty="0" smtClean="0"/>
              <a:t>Cross</a:t>
            </a:r>
          </a:p>
          <a:p>
            <a:r>
              <a:rPr lang="en-US" dirty="0" smtClean="0"/>
              <a:t>11/19/14</a:t>
            </a:r>
          </a:p>
          <a:p>
            <a:endParaRPr lang="en-US" dirty="0"/>
          </a:p>
          <a:p>
            <a:r>
              <a:rPr lang="en-US" dirty="0" smtClean="0"/>
              <a:t>Based on Joel Spolksy’s “Two Stories” from </a:t>
            </a:r>
            <a:r>
              <a:rPr lang="en-US" i="1" dirty="0" smtClean="0"/>
              <a:t>Joel On Software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00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Company comparisons</a:t>
            </a:r>
          </a:p>
          <a:p>
            <a:r>
              <a:rPr lang="en-US" sz="2800" dirty="0" smtClean="0"/>
              <a:t>Joel Spolsky’s two experiences</a:t>
            </a:r>
          </a:p>
          <a:p>
            <a:r>
              <a:rPr lang="en-US" sz="2800" dirty="0" smtClean="0"/>
              <a:t>Company management</a:t>
            </a:r>
          </a:p>
          <a:p>
            <a:r>
              <a:rPr lang="en-US" sz="2800" dirty="0" smtClean="0"/>
              <a:t>Trusting your employees</a:t>
            </a:r>
          </a:p>
          <a:p>
            <a:r>
              <a:rPr lang="en-US" sz="2800" dirty="0" smtClean="0"/>
              <a:t>Voicing an opinion as an employee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53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Microsoft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1732449"/>
            <a:ext cx="5279186" cy="37869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Joel’s first professional job</a:t>
            </a:r>
          </a:p>
          <a:p>
            <a:r>
              <a:rPr lang="en-US" sz="2800" dirty="0" smtClean="0"/>
              <a:t>“Excel Basic” project</a:t>
            </a:r>
          </a:p>
          <a:p>
            <a:pPr lvl="1"/>
            <a:r>
              <a:rPr lang="en-US" sz="2600" dirty="0" smtClean="0"/>
              <a:t>Macro strategy</a:t>
            </a:r>
          </a:p>
          <a:p>
            <a:r>
              <a:rPr lang="en-US" sz="2800" dirty="0" smtClean="0"/>
              <a:t>Conflicts with the Application Architecture group</a:t>
            </a:r>
          </a:p>
          <a:p>
            <a:r>
              <a:rPr lang="en-US" sz="2800" dirty="0" smtClean="0"/>
              <a:t>Informal work flow</a:t>
            </a:r>
          </a:p>
          <a:p>
            <a:endParaRPr lang="en-US" sz="2400" dirty="0" smtClean="0"/>
          </a:p>
          <a:p>
            <a:pPr marL="3690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151" y="1732450"/>
            <a:ext cx="5049914" cy="37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32449"/>
            <a:ext cx="7773006" cy="42838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management criticized Joel’s work</a:t>
            </a:r>
          </a:p>
          <a:p>
            <a:pPr lvl="1"/>
            <a:r>
              <a:rPr lang="en-US" sz="2800" dirty="0" smtClean="0"/>
              <a:t>Greg Whitten leading the charge</a:t>
            </a:r>
          </a:p>
          <a:p>
            <a:r>
              <a:rPr lang="en-US" sz="2800" dirty="0" smtClean="0"/>
              <a:t>Joel stood his ground</a:t>
            </a:r>
          </a:p>
          <a:p>
            <a:pPr lvl="1"/>
            <a:r>
              <a:rPr lang="en-US" sz="2800" dirty="0" smtClean="0"/>
              <a:t>Backed by the programming team</a:t>
            </a:r>
          </a:p>
          <a:p>
            <a:r>
              <a:rPr lang="en-US" sz="2800" dirty="0" smtClean="0"/>
              <a:t>Paid a visit by the general manager for Office</a:t>
            </a:r>
          </a:p>
          <a:p>
            <a:pPr lvl="1"/>
            <a:r>
              <a:rPr lang="en-US" sz="2600" dirty="0" smtClean="0"/>
              <a:t>Pete Higgins</a:t>
            </a:r>
          </a:p>
          <a:p>
            <a:r>
              <a:rPr lang="en-US" sz="2800" dirty="0" smtClean="0"/>
              <a:t>Conflicting project group disbanded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Juno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32449"/>
            <a:ext cx="5757169" cy="40587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Joel was a senior project member</a:t>
            </a:r>
          </a:p>
          <a:p>
            <a:r>
              <a:rPr lang="en-US" sz="2800" dirty="0" smtClean="0"/>
              <a:t>Undermined by management</a:t>
            </a:r>
          </a:p>
          <a:p>
            <a:pPr lvl="1"/>
            <a:r>
              <a:rPr lang="en-US" sz="2600" dirty="0" smtClean="0"/>
              <a:t>Limited authority</a:t>
            </a:r>
          </a:p>
          <a:p>
            <a:r>
              <a:rPr lang="en-US" sz="2800" dirty="0" smtClean="0"/>
              <a:t>Juno 3.x </a:t>
            </a:r>
            <a:r>
              <a:rPr lang="en-US" sz="2800" dirty="0" smtClean="0"/>
              <a:t>development</a:t>
            </a:r>
          </a:p>
          <a:p>
            <a:pPr lvl="1"/>
            <a:r>
              <a:rPr lang="en-US" sz="2600" dirty="0" smtClean="0"/>
              <a:t>Assigned to Juno registration dev.</a:t>
            </a:r>
            <a:endParaRPr lang="en-US" sz="2600" dirty="0" smtClean="0"/>
          </a:p>
          <a:p>
            <a:r>
              <a:rPr lang="en-US" sz="2800" dirty="0" smtClean="0"/>
              <a:t>No employee trust</a:t>
            </a:r>
          </a:p>
          <a:p>
            <a:r>
              <a:rPr lang="en-US" sz="2800" dirty="0" smtClean="0"/>
              <a:t>Small changes caused big issues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371" y="1713949"/>
            <a:ext cx="32575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Juno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6671569" cy="40587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 level management was too involved</a:t>
            </a:r>
          </a:p>
          <a:p>
            <a:r>
              <a:rPr lang="en-US" sz="2800" dirty="0" smtClean="0"/>
              <a:t>Deconstructive criticism due to ego</a:t>
            </a:r>
          </a:p>
          <a:p>
            <a:r>
              <a:rPr lang="en-US" sz="2800" dirty="0" smtClean="0"/>
              <a:t>“Do as you’re told” mentality</a:t>
            </a:r>
          </a:p>
          <a:p>
            <a:r>
              <a:rPr lang="en-US" sz="2800" dirty="0" smtClean="0"/>
              <a:t>Possibly had too many members of management</a:t>
            </a:r>
          </a:p>
          <a:p>
            <a:r>
              <a:rPr lang="en-US" sz="2800" dirty="0" smtClean="0"/>
              <a:t>West Coast / East Coast differences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69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Trusting employees is important</a:t>
            </a:r>
            <a:endParaRPr lang="en-US" sz="2600" dirty="0"/>
          </a:p>
          <a:p>
            <a:pPr lvl="1"/>
            <a:r>
              <a:rPr lang="en-US" sz="2600" dirty="0" smtClean="0"/>
              <a:t>Professionals are highly paid for a reason</a:t>
            </a:r>
          </a:p>
          <a:p>
            <a:r>
              <a:rPr lang="en-US" sz="2800" dirty="0" smtClean="0"/>
              <a:t>Voicing an opinion or idea is important</a:t>
            </a:r>
          </a:p>
          <a:p>
            <a:pPr lvl="1"/>
            <a:r>
              <a:rPr lang="en-US" sz="2600" dirty="0" smtClean="0"/>
              <a:t>Management is not always correct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90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170" y="2844886"/>
            <a:ext cx="3501686" cy="97045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759</TotalTime>
  <Words>189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Rockwell</vt:lpstr>
      <vt:lpstr>Rockwell Condensed</vt:lpstr>
      <vt:lpstr>Wingdings</vt:lpstr>
      <vt:lpstr>Wood Type</vt:lpstr>
      <vt:lpstr>A Tale of Two Stories </vt:lpstr>
      <vt:lpstr>Overview</vt:lpstr>
      <vt:lpstr>The Microsoft Experience</vt:lpstr>
      <vt:lpstr>Microsoft cont.</vt:lpstr>
      <vt:lpstr>The Juno Experience</vt:lpstr>
      <vt:lpstr>Juno cont.</vt:lpstr>
      <vt:lpstr>The Gist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Cross</dc:creator>
  <cp:lastModifiedBy>Brad Cross</cp:lastModifiedBy>
  <cp:revision>39</cp:revision>
  <dcterms:created xsi:type="dcterms:W3CDTF">2014-11-17T19:25:38Z</dcterms:created>
  <dcterms:modified xsi:type="dcterms:W3CDTF">2014-11-19T22:19:14Z</dcterms:modified>
</cp:coreProperties>
</file>